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5"/>
    <p:restoredTop sz="94608"/>
  </p:normalViewPr>
  <p:slideViewPr>
    <p:cSldViewPr snapToGrid="0" snapToObjects="1">
      <p:cViewPr>
        <p:scale>
          <a:sx n="71" d="100"/>
          <a:sy n="71" d="100"/>
        </p:scale>
        <p:origin x="24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DD771581-FB86-C84B-95CF-F9B4703ED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07054" cy="6858000"/>
          </a:xfrm>
          <a:prstGeom prst="rect">
            <a:avLst/>
          </a:prstGeom>
        </p:spPr>
      </p:pic>
      <p:sp>
        <p:nvSpPr>
          <p:cNvPr id="2" name="Unvan 1">
            <a:extLst>
              <a:ext uri="{FF2B5EF4-FFF2-40B4-BE49-F238E27FC236}">
                <a16:creationId xmlns:a16="http://schemas.microsoft.com/office/drawing/2014/main" id="{20B207AC-F72C-BB46-9806-91AE50F5CD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783080"/>
            <a:ext cx="8991600" cy="1645920"/>
          </a:xfrm>
        </p:spPr>
        <p:txBody>
          <a:bodyPr/>
          <a:lstStyle/>
          <a:p>
            <a:r>
              <a:rPr lang="en-US" dirty="0"/>
              <a:t>Student Survey ANALYSIS</a:t>
            </a:r>
          </a:p>
        </p:txBody>
      </p:sp>
    </p:spTree>
    <p:extLst>
      <p:ext uri="{BB962C8B-B14F-4D97-AF65-F5344CB8AC3E}">
        <p14:creationId xmlns:p14="http://schemas.microsoft.com/office/powerpoint/2010/main" val="1469636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FD0BD789-7448-D347-8B0D-128452049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1301582"/>
            <a:ext cx="4229100" cy="4254835"/>
          </a:xfrm>
          <a:prstGeom prst="rect">
            <a:avLst/>
          </a:prstGeom>
        </p:spPr>
      </p:pic>
      <p:pic>
        <p:nvPicPr>
          <p:cNvPr id="5" name="Resim 4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00A8ADAE-D2CF-CB4F-87CC-F4DA9674A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5050"/>
            <a:ext cx="79629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48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4481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577365A9-8D57-514B-AC22-54E2E789C9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/>
          </a:blip>
          <a:srcRect t="6226" b="37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Unvan 1">
            <a:extLst>
              <a:ext uri="{FF2B5EF4-FFF2-40B4-BE49-F238E27FC236}">
                <a16:creationId xmlns:a16="http://schemas.microsoft.com/office/drawing/2014/main" id="{763020EB-9B1E-2547-BCE6-AE7FDD4D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WHAT IS THE PROBLEM?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4A88D3-D643-F543-8473-8A00CD702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r>
              <a:rPr lang="en-US" dirty="0"/>
              <a:t>In 21</a:t>
            </a:r>
            <a:r>
              <a:rPr lang="en-US" baseline="30000" dirty="0"/>
              <a:t>st</a:t>
            </a:r>
            <a:r>
              <a:rPr lang="en-US" dirty="0"/>
              <a:t> century there are </a:t>
            </a:r>
            <a:r>
              <a:rPr lang="en-US" dirty="0" err="1"/>
              <a:t>datas</a:t>
            </a:r>
            <a:r>
              <a:rPr lang="en-US" dirty="0"/>
              <a:t> about everything.</a:t>
            </a:r>
          </a:p>
          <a:p>
            <a:r>
              <a:rPr lang="en-US" dirty="0"/>
              <a:t>And It is nearly impossible to get a meaningful data by using human power.</a:t>
            </a:r>
          </a:p>
          <a:p>
            <a:r>
              <a:rPr lang="en-US" dirty="0"/>
              <a:t>People need to develop computer programs to analyze them fast.</a:t>
            </a:r>
          </a:p>
          <a:p>
            <a:r>
              <a:rPr lang="en-US" dirty="0"/>
              <a:t>Like end of the semester surveys in a university.</a:t>
            </a:r>
          </a:p>
          <a:p>
            <a:r>
              <a:rPr lang="en-US" dirty="0"/>
              <a:t>Universities need  programs that calculates the significant data from those surveys.</a:t>
            </a:r>
          </a:p>
          <a:p>
            <a:endParaRPr lang="en-US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3989DE7F-E2A2-F847-8E93-08473A6304F1}"/>
              </a:ext>
            </a:extLst>
          </p:cNvPr>
          <p:cNvSpPr txBox="1"/>
          <p:nvPr/>
        </p:nvSpPr>
        <p:spPr>
          <a:xfrm>
            <a:off x="1248508" y="39213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435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8D49316-27CF-4C3D-BE8C-042F06B89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Unvan 1">
            <a:extLst>
              <a:ext uri="{FF2B5EF4-FFF2-40B4-BE49-F238E27FC236}">
                <a16:creationId xmlns:a16="http://schemas.microsoft.com/office/drawing/2014/main" id="{8B54629D-326E-394D-8B69-AD31B90DF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sz="2600"/>
              <a:t>Reading of an excel file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4B54329-943B-D44F-9D6D-0961EFB2F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 be able to read .</a:t>
            </a:r>
            <a:r>
              <a:rPr lang="en-US" dirty="0" err="1">
                <a:solidFill>
                  <a:schemeClr val="tx1"/>
                </a:solidFill>
              </a:rPr>
              <a:t>xls</a:t>
            </a:r>
            <a:r>
              <a:rPr lang="en-US" dirty="0">
                <a:solidFill>
                  <a:schemeClr val="tx1"/>
                </a:solidFill>
              </a:rPr>
              <a:t> file type in java we have to implement POI library.</a:t>
            </a:r>
          </a:p>
          <a:p>
            <a:r>
              <a:rPr lang="en-US" dirty="0">
                <a:solidFill>
                  <a:schemeClr val="tx1"/>
                </a:solidFill>
              </a:rPr>
              <a:t>Firstly we write a proper classes such as </a:t>
            </a:r>
            <a:r>
              <a:rPr lang="en-US" dirty="0" err="1">
                <a:solidFill>
                  <a:schemeClr val="tx1"/>
                </a:solidFill>
              </a:rPr>
              <a:t>File_f</a:t>
            </a:r>
            <a:r>
              <a:rPr lang="en-US" dirty="0">
                <a:solidFill>
                  <a:schemeClr val="tx1"/>
                </a:solidFill>
              </a:rPr>
              <a:t> which composed of section class and some parameters. And finally section class composed of subsection class.</a:t>
            </a:r>
            <a:endParaRPr lang="en-US" cap="all" dirty="0">
              <a:solidFill>
                <a:schemeClr val="tx1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C73C7E08-6B8B-FE47-ACA5-1AECB6102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5768866" cy="2233247"/>
          </a:xfrm>
          <a:prstGeom prst="rect">
            <a:avLst/>
          </a:prstGeom>
          <a:ln>
            <a:noFill/>
          </a:ln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86990FDE-637F-4B4A-954B-CD3DB03AA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058058"/>
            <a:ext cx="5768867" cy="1792974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E30ED60F-A7BC-6449-A3EF-8C3ADA1C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299" y="3720367"/>
            <a:ext cx="5785164" cy="327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69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BC8E2CF-A894-2144-9183-2684CEFE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308" y="964692"/>
            <a:ext cx="5868572" cy="1188720"/>
          </a:xfrm>
        </p:spPr>
        <p:txBody>
          <a:bodyPr>
            <a:normAutofit/>
          </a:bodyPr>
          <a:lstStyle/>
          <a:p>
            <a:r>
              <a:rPr lang="en-US" dirty="0"/>
              <a:t>ANALYSING OF A SINGLE EXCEL FILE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F18ECE11-201F-8A42-B2AA-BB9342E65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85126"/>
            <a:ext cx="5203041" cy="2698377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FF20D0A-DDEA-D74F-B61C-5396975C5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"/>
          <a:stretch/>
        </p:blipFill>
        <p:spPr>
          <a:xfrm>
            <a:off x="-2" y="1416425"/>
            <a:ext cx="5203042" cy="286870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EEF0ED3-77F7-4941-9E45-7686B9112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5203042" cy="1416425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C78E608-D3E8-0C42-9127-C21D16438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307" y="2475145"/>
            <a:ext cx="5868572" cy="3409259"/>
          </a:xfrm>
        </p:spPr>
        <p:txBody>
          <a:bodyPr>
            <a:normAutofit/>
          </a:bodyPr>
          <a:lstStyle/>
          <a:p>
            <a:r>
              <a:rPr lang="en-US" dirty="0"/>
              <a:t>To analyze the given single file we write method which takes as a parameter of File object. Then in the function body It open that excel file and reads it. Later store the </a:t>
            </a:r>
            <a:r>
              <a:rPr lang="en-US" dirty="0" err="1"/>
              <a:t>datas</a:t>
            </a:r>
            <a:r>
              <a:rPr lang="en-US" dirty="0"/>
              <a:t> to the acquired objects. Finally returns a </a:t>
            </a:r>
            <a:r>
              <a:rPr lang="en-US" dirty="0" err="1"/>
              <a:t>File_f</a:t>
            </a:r>
            <a:r>
              <a:rPr lang="en-US" dirty="0"/>
              <a:t> object.</a:t>
            </a:r>
          </a:p>
          <a:p>
            <a:endParaRPr lang="en-US" cap="al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3460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Unvan 1">
            <a:extLst>
              <a:ext uri="{FF2B5EF4-FFF2-40B4-BE49-F238E27FC236}">
                <a16:creationId xmlns:a16="http://schemas.microsoft.com/office/drawing/2014/main" id="{9393058E-1143-1442-947D-A4A66F0C6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ANALYSING OF MULTI FILE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C39787F-6126-194C-883D-C70CCF699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By the help of the single file method we able to read multiple file. This method takes parameters such that File_f arraylist and File arraylists. It calls single file method until the length of the file list and while that process it fills the object arraylist.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84EB907-FFCC-BA42-82E4-9FEF9B80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910" y="2441609"/>
            <a:ext cx="8776811" cy="197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58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8D49316-27CF-4C3D-BE8C-042F06B89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Unvan 1">
            <a:extLst>
              <a:ext uri="{FF2B5EF4-FFF2-40B4-BE49-F238E27FC236}">
                <a16:creationId xmlns:a16="http://schemas.microsoft.com/office/drawing/2014/main" id="{9A805F29-2856-2142-90D5-5179EC68A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sz="2600"/>
              <a:t>Single file methods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5F87BF7-B616-AC42-942A-5263B2549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 single file method we analyze the excel file before we write the algorithms for single file.</a:t>
            </a:r>
          </a:p>
          <a:p>
            <a:r>
              <a:rPr lang="en-US" dirty="0">
                <a:solidFill>
                  <a:srgbClr val="FFFFFF"/>
                </a:solidFill>
              </a:rPr>
              <a:t>We decided the most general and most useful methods to write.</a:t>
            </a:r>
          </a:p>
          <a:p>
            <a:r>
              <a:rPr lang="en-US" dirty="0">
                <a:solidFill>
                  <a:srgbClr val="FFFFFF"/>
                </a:solidFill>
              </a:rPr>
              <a:t>To obtain the significant charts from it we combine different charts with different algorithms which we found.</a:t>
            </a:r>
          </a:p>
        </p:txBody>
      </p:sp>
      <p:pic>
        <p:nvPicPr>
          <p:cNvPr id="16" name="Resim 15" descr="ekran görüntüsü, metin içeren bir resim&#10;&#10;Açıklama otomatik olarak oluşturuldu">
            <a:extLst>
              <a:ext uri="{FF2B5EF4-FFF2-40B4-BE49-F238E27FC236}">
                <a16:creationId xmlns:a16="http://schemas.microsoft.com/office/drawing/2014/main" id="{8E711982-46DA-574D-8E14-332B72280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02608" cy="2653553"/>
          </a:xfrm>
          <a:prstGeom prst="rect">
            <a:avLst/>
          </a:prstGeom>
        </p:spPr>
      </p:pic>
      <p:pic>
        <p:nvPicPr>
          <p:cNvPr id="18" name="Resim 17" descr="metin içeren bir resim&#10;&#10;Açıklama otomatik olarak oluşturuldu">
            <a:extLst>
              <a:ext uri="{FF2B5EF4-FFF2-40B4-BE49-F238E27FC236}">
                <a16:creationId xmlns:a16="http://schemas.microsoft.com/office/drawing/2014/main" id="{B9CDF254-CA8A-6041-B70E-F9B21EB6B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663" y="2653553"/>
            <a:ext cx="5302608" cy="2269109"/>
          </a:xfrm>
          <a:prstGeom prst="rect">
            <a:avLst/>
          </a:prstGeom>
        </p:spPr>
      </p:pic>
      <p:pic>
        <p:nvPicPr>
          <p:cNvPr id="20" name="Resim 19" descr="metin, levha içeren bir resim&#10;&#10;Açıklama otomatik olarak oluşturuldu">
            <a:extLst>
              <a:ext uri="{FF2B5EF4-FFF2-40B4-BE49-F238E27FC236}">
                <a16:creationId xmlns:a16="http://schemas.microsoft.com/office/drawing/2014/main" id="{F5FCDB1A-746C-1346-A0AB-6A8E08321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922663"/>
            <a:ext cx="4159624" cy="1935338"/>
          </a:xfrm>
          <a:prstGeom prst="rect">
            <a:avLst/>
          </a:prstGeom>
        </p:spPr>
      </p:pic>
      <p:sp>
        <p:nvSpPr>
          <p:cNvPr id="21" name="Metin kutusu 20">
            <a:extLst>
              <a:ext uri="{FF2B5EF4-FFF2-40B4-BE49-F238E27FC236}">
                <a16:creationId xmlns:a16="http://schemas.microsoft.com/office/drawing/2014/main" id="{CF1A1AFB-26DF-3744-8461-2FA998BC1DDB}"/>
              </a:ext>
            </a:extLst>
          </p:cNvPr>
          <p:cNvSpPr txBox="1"/>
          <p:nvPr/>
        </p:nvSpPr>
        <p:spPr>
          <a:xfrm>
            <a:off x="5325035" y="58808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512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5C03372-3505-B44E-AE51-3E8315CA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Charts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0DA9406-FF04-7241-B6DF-A0DD6CAB8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create charts we implement the </a:t>
            </a:r>
            <a:r>
              <a:rPr lang="en-US" dirty="0" err="1"/>
              <a:t>xchart</a:t>
            </a:r>
            <a:r>
              <a:rPr lang="en-US" dirty="0"/>
              <a:t> library.</a:t>
            </a:r>
          </a:p>
          <a:p>
            <a:r>
              <a:rPr lang="en-US" dirty="0"/>
              <a:t>Then we create a basic class for every different chart creation.</a:t>
            </a:r>
          </a:p>
          <a:p>
            <a:r>
              <a:rPr lang="en-US" dirty="0"/>
              <a:t>We use charts as object and with that creation of a chart was in the chart class.</a:t>
            </a:r>
          </a:p>
        </p:txBody>
      </p:sp>
    </p:spTree>
    <p:extLst>
      <p:ext uri="{BB962C8B-B14F-4D97-AF65-F5344CB8AC3E}">
        <p14:creationId xmlns:p14="http://schemas.microsoft.com/office/powerpoint/2010/main" val="2627370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Resim 17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9EEB2FFE-5D2A-684F-87B1-F01549925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166" y="1660128"/>
            <a:ext cx="7709290" cy="2979106"/>
          </a:xfrm>
          <a:prstGeom prst="rect">
            <a:avLst/>
          </a:prstGeom>
        </p:spPr>
      </p:pic>
      <p:pic>
        <p:nvPicPr>
          <p:cNvPr id="31" name="Resim 30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1A3EB6BE-9B21-4B42-BAA6-CEDA33D4C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124" y="1210235"/>
            <a:ext cx="4519875" cy="443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07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A5CA28A8-9DC3-AF4F-B64F-11ACF2E52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100"/>
            <a:ext cx="7792572" cy="4980689"/>
          </a:xfrm>
          <a:prstGeom prst="rect">
            <a:avLst/>
          </a:prstGeom>
        </p:spPr>
      </p:pic>
      <p:pic>
        <p:nvPicPr>
          <p:cNvPr id="5" name="Resim 4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B9E3D89F-DB62-434B-9651-DA6477F46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572" y="909918"/>
            <a:ext cx="4399428" cy="439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543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318</Words>
  <Application>Microsoft Macintosh PowerPoint</Application>
  <PresentationFormat>Geniş ekran</PresentationFormat>
  <Paragraphs>22</Paragraphs>
  <Slides>11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4" baseType="lpstr">
      <vt:lpstr>Arial</vt:lpstr>
      <vt:lpstr>Gill Sans MT</vt:lpstr>
      <vt:lpstr>Paket</vt:lpstr>
      <vt:lpstr>Student Survey ANALYSIS</vt:lpstr>
      <vt:lpstr>WHAT IS THE PROBLEM?</vt:lpstr>
      <vt:lpstr>Reading of an excel file</vt:lpstr>
      <vt:lpstr>ANALYSING OF A SINGLE EXCEL FILE</vt:lpstr>
      <vt:lpstr>ANALYSING OF MULTI FILE</vt:lpstr>
      <vt:lpstr>Single file methods</vt:lpstr>
      <vt:lpstr>Charts 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Survey ANALYSIS</dc:title>
  <dc:creator>Ertuğrul Yılmaz</dc:creator>
  <cp:lastModifiedBy>Ertuğrul Yılmaz</cp:lastModifiedBy>
  <cp:revision>3</cp:revision>
  <dcterms:created xsi:type="dcterms:W3CDTF">2019-04-09T10:23:29Z</dcterms:created>
  <dcterms:modified xsi:type="dcterms:W3CDTF">2019-04-09T10:43:29Z</dcterms:modified>
</cp:coreProperties>
</file>